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1" r:id="rId2"/>
    <p:sldId id="283" r:id="rId3"/>
    <p:sldId id="282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1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8B5B-87BE-4511-A0A2-82C703C3B30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1AAAC-5E12-4AF0-AFF6-C00EDEDD81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F244-F349-4158-A179-D31EAE762C34}" type="datetimeFigureOut">
              <a:rPr lang="zh-CN" altLang="en-US" smtClean="0"/>
              <a:pPr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B17A9-11D6-438A-A644-0BC7160CFE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23770" y="719431"/>
            <a:ext cx="31858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CAT5E &amp; CAT6 Lan Cable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09" y="4926516"/>
            <a:ext cx="2574641" cy="15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" y="4947003"/>
            <a:ext cx="2499910" cy="14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03" y="1265040"/>
            <a:ext cx="1707972" cy="20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94" y="2812689"/>
            <a:ext cx="2137160" cy="59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20" y="3781770"/>
            <a:ext cx="2012119" cy="7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34" y="1484783"/>
            <a:ext cx="1092123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09" y="4927531"/>
            <a:ext cx="1664385" cy="151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2" y="4960204"/>
            <a:ext cx="2300901" cy="14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087" y="1772082"/>
            <a:ext cx="45996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SPECIFICATION: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Conductor: Bare Solid Copper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CAT5E: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0.50mm(24AWG)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CAT6: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0.57mm(23AWG), 0.51mm(24AWG)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UTP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(Unshielded Twisted Pair), 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(Shielded Foil Twisted Pair),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Jacket: PVC, LSZH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Application: PC, ADSL, network Module Plate, Wall Socket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Packaging: REELEX BOX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0250"/>
            <a:ext cx="2218794" cy="15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31" y="1517198"/>
            <a:ext cx="1003176" cy="11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5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38144" y="764704"/>
            <a:ext cx="49685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CAT6A Lan Cable  </a:t>
            </a:r>
            <a:r>
              <a:rPr lang="en-US" altLang="zh-C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Patch Cable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2" y="5353774"/>
            <a:ext cx="4168231" cy="10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473" y="4984442"/>
            <a:ext cx="100811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Package: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0730"/>
            <a:ext cx="2302223" cy="2374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35" y="4005064"/>
            <a:ext cx="2269570" cy="2437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4222" y="1643306"/>
            <a:ext cx="216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 Suitable for computers and switches, hubs, ADSL, router, data set-top box, TV with cable interface and wireless network jumper with connection between network devices.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98" y="4077832"/>
            <a:ext cx="2273713" cy="23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864111" y="1169065"/>
            <a:ext cx="1668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Patch Cable</a:t>
            </a:r>
            <a:endParaRPr lang="zh-CN" alt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803" y="1386387"/>
            <a:ext cx="42165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Indoor and Outdoor CAT6A (10G)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175" y="1850983"/>
            <a:ext cx="3779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-U/FTP CAT6A 4*2*23AWG LSZH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-Frequency: 500MHz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-Suitable for structured premises cabling; For transmission of digital and analogue voice and data signals.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-Especially suitable for all Class EA applications.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ISDN,Ethernet 10 Base-T,Fast Ethernet 100 Base-T,Gigabit Ethernet 1000Base-T ,10G Base-T.</a:t>
            </a:r>
          </a:p>
          <a:p>
            <a:r>
              <a:rPr lang="fr-FR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(IEEE 802.3)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19" y="4364278"/>
            <a:ext cx="1152128" cy="942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153</Words>
  <Application>Microsoft Office PowerPoint</Application>
  <PresentationFormat>如螢幕大小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主题</vt:lpstr>
      <vt:lpstr>PowerPoint 簡報</vt:lpstr>
      <vt:lpstr>PowerPoint 簡報</vt:lpstr>
      <vt:lpstr>PowerPoint 簡報</vt:lpstr>
    </vt:vector>
  </TitlesOfParts>
  <Company>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Windows User</cp:lastModifiedBy>
  <cp:revision>120</cp:revision>
  <dcterms:created xsi:type="dcterms:W3CDTF">2016-09-14T04:55:03Z</dcterms:created>
  <dcterms:modified xsi:type="dcterms:W3CDTF">2020-04-22T09:26:47Z</dcterms:modified>
</cp:coreProperties>
</file>